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9" r:id="rId4"/>
    <p:sldId id="257" r:id="rId5"/>
    <p:sldId id="260" r:id="rId6"/>
    <p:sldId id="258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8DDB4-F97A-BA48-B764-F506E44CA18C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94930-3DB2-0745-A5D2-ABA2874E5A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965" y="0"/>
            <a:ext cx="8229600" cy="60057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3B Vocab: TB 68 &amp; 93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" y="840894"/>
            <a:ext cx="9144000" cy="6017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u="sng" dirty="0"/>
              <a:t>Des</a:t>
            </a:r>
            <a:r>
              <a:rPr lang="fr-FR" u="sng" dirty="0" smtClean="0"/>
              <a:t> Boissons </a:t>
            </a:r>
            <a:r>
              <a:rPr lang="fr-FR" u="sng" dirty="0"/>
              <a:t>(f)</a:t>
            </a:r>
            <a:r>
              <a:rPr lang="fr-FR" dirty="0"/>
              <a:t>			</a:t>
            </a:r>
            <a:r>
              <a:rPr lang="fr-FR" dirty="0" smtClean="0"/>
              <a:t>	</a:t>
            </a:r>
            <a:r>
              <a:rPr lang="fr-FR" u="sng" dirty="0" smtClean="0"/>
              <a:t>Des </a:t>
            </a:r>
            <a:r>
              <a:rPr lang="fr-FR" u="sng" smtClean="0"/>
              <a:t>Entrées</a:t>
            </a:r>
            <a:r>
              <a:rPr lang="fr-FR" smtClean="0"/>
              <a:t> (f)</a:t>
            </a:r>
            <a:endParaRPr lang="en-US" dirty="0" smtClean="0"/>
          </a:p>
          <a:p>
            <a:pPr>
              <a:buNone/>
            </a:pPr>
            <a:r>
              <a:rPr lang="fr-FR" dirty="0"/>
              <a:t>Un coca				</a:t>
            </a:r>
            <a:r>
              <a:rPr lang="fr-FR" dirty="0" smtClean="0"/>
              <a:t>			Un </a:t>
            </a:r>
            <a:r>
              <a:rPr lang="fr-FR" dirty="0"/>
              <a:t>sandwich au</a:t>
            </a:r>
            <a:r>
              <a:rPr lang="fr-FR" dirty="0" smtClean="0"/>
              <a:t> jambon</a:t>
            </a:r>
          </a:p>
          <a:p>
            <a:pPr>
              <a:buNone/>
            </a:pPr>
            <a:r>
              <a:rPr lang="fr-FR" dirty="0" smtClean="0"/>
              <a:t>Un café		</a:t>
            </a:r>
            <a:r>
              <a:rPr lang="en-US" dirty="0" smtClean="0"/>
              <a:t>					</a:t>
            </a:r>
            <a:r>
              <a:rPr lang="fr-FR" dirty="0" smtClean="0"/>
              <a:t>Un </a:t>
            </a:r>
            <a:r>
              <a:rPr lang="fr-FR" dirty="0"/>
              <a:t>sandwich au </a:t>
            </a:r>
            <a:r>
              <a:rPr lang="fr-FR" dirty="0" smtClean="0"/>
              <a:t>fromage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Un </a:t>
            </a:r>
            <a:r>
              <a:rPr lang="fr-FR" dirty="0"/>
              <a:t>jus de raisin			</a:t>
            </a:r>
            <a:r>
              <a:rPr lang="fr-FR" dirty="0" smtClean="0"/>
              <a:t>	Un </a:t>
            </a:r>
            <a:r>
              <a:rPr lang="fr-FR" dirty="0"/>
              <a:t>hot-dog</a:t>
            </a:r>
            <a:endParaRPr lang="en-US" dirty="0"/>
          </a:p>
          <a:p>
            <a:pPr>
              <a:buNone/>
            </a:pPr>
            <a:r>
              <a:rPr lang="fr-FR" dirty="0"/>
              <a:t>Un jus de pomme		</a:t>
            </a:r>
            <a:r>
              <a:rPr lang="fr-FR" dirty="0" smtClean="0"/>
              <a:t>	Un </a:t>
            </a:r>
            <a:r>
              <a:rPr lang="fr-FR" dirty="0"/>
              <a:t>hamburger</a:t>
            </a:r>
            <a:endParaRPr lang="en-US" dirty="0"/>
          </a:p>
          <a:p>
            <a:pPr>
              <a:buNone/>
            </a:pPr>
            <a:r>
              <a:rPr lang="fr-FR" dirty="0"/>
              <a:t>Un jus d’orange			</a:t>
            </a:r>
            <a:r>
              <a:rPr lang="fr-FR" dirty="0" smtClean="0"/>
              <a:t>	Un </a:t>
            </a:r>
            <a:r>
              <a:rPr lang="fr-FR" dirty="0" err="1"/>
              <a:t>steak-frites</a:t>
            </a:r>
            <a:endParaRPr lang="en-US" dirty="0"/>
          </a:p>
          <a:p>
            <a:pPr>
              <a:buNone/>
            </a:pPr>
            <a:r>
              <a:rPr lang="fr-FR" dirty="0"/>
              <a:t>Une limonade			</a:t>
            </a:r>
            <a:r>
              <a:rPr lang="fr-FR" dirty="0" smtClean="0"/>
              <a:t>	Une </a:t>
            </a:r>
            <a:r>
              <a:rPr lang="fr-FR" dirty="0"/>
              <a:t>salade</a:t>
            </a:r>
            <a:endParaRPr lang="en-US" dirty="0"/>
          </a:p>
          <a:p>
            <a:pPr>
              <a:buNone/>
            </a:pPr>
            <a:r>
              <a:rPr lang="fr-FR" dirty="0"/>
              <a:t>Une eau minérale 		</a:t>
            </a:r>
            <a:r>
              <a:rPr lang="fr-FR" dirty="0" smtClean="0"/>
              <a:t>	Une </a:t>
            </a:r>
            <a:r>
              <a:rPr lang="fr-FR" dirty="0"/>
              <a:t>quiche		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					</a:t>
            </a:r>
            <a:r>
              <a:rPr lang="fr-FR" dirty="0"/>
              <a:t>	</a:t>
            </a:r>
            <a:r>
              <a:rPr lang="fr-FR" dirty="0" smtClean="0"/>
              <a:t>				Une </a:t>
            </a:r>
            <a:r>
              <a:rPr lang="fr-FR" dirty="0"/>
              <a:t>omelette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5836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Extra Vocab: 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lait</a:t>
            </a:r>
            <a:r>
              <a:rPr lang="en-US" dirty="0" smtClean="0"/>
              <a:t> au </a:t>
            </a:r>
            <a:r>
              <a:rPr lang="en-US" dirty="0" err="1" smtClean="0"/>
              <a:t>chocolat</a:t>
            </a:r>
            <a:r>
              <a:rPr lang="en-US" dirty="0" smtClean="0"/>
              <a:t> -  chocolate milk </a:t>
            </a:r>
          </a:p>
          <a:p>
            <a:r>
              <a:rPr lang="en-US" dirty="0" smtClean="0"/>
              <a:t>Le table – table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mangue</a:t>
            </a:r>
            <a:r>
              <a:rPr lang="en-US" dirty="0" smtClean="0"/>
              <a:t> – Mango </a:t>
            </a:r>
          </a:p>
          <a:p>
            <a:r>
              <a:rPr lang="en-US" dirty="0" smtClean="0"/>
              <a:t>Les </a:t>
            </a:r>
            <a:r>
              <a:rPr lang="en-US" dirty="0" err="1" smtClean="0"/>
              <a:t>cerises</a:t>
            </a:r>
            <a:r>
              <a:rPr lang="en-US" dirty="0" smtClean="0"/>
              <a:t> – Cherries </a:t>
            </a:r>
          </a:p>
          <a:p>
            <a:r>
              <a:rPr lang="en-US" dirty="0" err="1" smtClean="0"/>
              <a:t>L’hamburger</a:t>
            </a:r>
            <a:r>
              <a:rPr lang="en-US" dirty="0" smtClean="0"/>
              <a:t> avec le bacon – Bacon burger 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riz</a:t>
            </a:r>
            <a:r>
              <a:rPr lang="en-US" dirty="0" smtClean="0"/>
              <a:t> – Rice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soupe</a:t>
            </a:r>
            <a:r>
              <a:rPr lang="en-US" dirty="0" smtClean="0"/>
              <a:t> – soup </a:t>
            </a:r>
          </a:p>
          <a:p>
            <a:r>
              <a:rPr lang="en-US" dirty="0" smtClean="0"/>
              <a:t>Les fraises (avec le </a:t>
            </a:r>
            <a:r>
              <a:rPr lang="en-US" dirty="0" err="1" smtClean="0"/>
              <a:t>chocolat</a:t>
            </a:r>
            <a:r>
              <a:rPr lang="en-US" dirty="0" smtClean="0"/>
              <a:t>)– strawberries (with chocolate) 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poulet</a:t>
            </a:r>
            <a:r>
              <a:rPr lang="en-US" dirty="0" smtClean="0"/>
              <a:t> – Chicken </a:t>
            </a:r>
          </a:p>
          <a:p>
            <a:r>
              <a:rPr lang="en-US" dirty="0" smtClean="0"/>
              <a:t>Le pain – Bread </a:t>
            </a:r>
          </a:p>
          <a:p>
            <a:r>
              <a:rPr lang="en-US" dirty="0" smtClean="0"/>
              <a:t>Les </a:t>
            </a:r>
            <a:r>
              <a:rPr lang="en-US" dirty="0" err="1" smtClean="0"/>
              <a:t>mures</a:t>
            </a:r>
            <a:r>
              <a:rPr lang="en-US" dirty="0" smtClean="0"/>
              <a:t> – Blackberries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glacage</a:t>
            </a:r>
            <a:r>
              <a:rPr lang="en-US" dirty="0" smtClean="0"/>
              <a:t> – glaze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7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51460"/>
            <a:ext cx="4495800" cy="6606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Des </a:t>
            </a:r>
            <a:r>
              <a:rPr lang="en-US" u="sng" dirty="0" err="1" smtClean="0"/>
              <a:t>Boissons</a:t>
            </a:r>
            <a:r>
              <a:rPr lang="en-US" u="sng" dirty="0" smtClean="0"/>
              <a:t> </a:t>
            </a:r>
            <a:r>
              <a:rPr lang="en-US" dirty="0" smtClean="0"/>
              <a:t>– Some drinks</a:t>
            </a:r>
          </a:p>
          <a:p>
            <a:r>
              <a:rPr lang="en-US" dirty="0" smtClean="0"/>
              <a:t>Un coca – a cola </a:t>
            </a:r>
          </a:p>
          <a:p>
            <a:r>
              <a:rPr lang="en-US" dirty="0" smtClean="0"/>
              <a:t>Un café – a coffee </a:t>
            </a:r>
          </a:p>
          <a:p>
            <a:r>
              <a:rPr lang="en-US" dirty="0" smtClean="0"/>
              <a:t>Un jus de raisin – A grape juice </a:t>
            </a:r>
          </a:p>
          <a:p>
            <a:r>
              <a:rPr lang="en-US" dirty="0" smtClean="0"/>
              <a:t>Un jus de </a:t>
            </a:r>
            <a:r>
              <a:rPr lang="en-US" dirty="0" err="1" smtClean="0"/>
              <a:t>pomme</a:t>
            </a:r>
            <a:r>
              <a:rPr lang="en-US" dirty="0" smtClean="0"/>
              <a:t> – An apple juice </a:t>
            </a:r>
          </a:p>
          <a:p>
            <a:r>
              <a:rPr lang="en-US" dirty="0" smtClean="0"/>
              <a:t>Un jus </a:t>
            </a:r>
            <a:r>
              <a:rPr lang="en-US" dirty="0" err="1" smtClean="0"/>
              <a:t>d’orange</a:t>
            </a:r>
            <a:r>
              <a:rPr lang="en-US" dirty="0" smtClean="0"/>
              <a:t> – An orange juice 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limonade</a:t>
            </a:r>
            <a:r>
              <a:rPr lang="en-US" dirty="0" smtClean="0"/>
              <a:t> – a lemon lime soda 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eau </a:t>
            </a:r>
            <a:r>
              <a:rPr lang="en-US" dirty="0" err="1" smtClean="0"/>
              <a:t>minerale</a:t>
            </a:r>
            <a:r>
              <a:rPr lang="en-US" dirty="0" smtClean="0"/>
              <a:t> – A mineral water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"/>
            <a:ext cx="4495800" cy="6606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Des Entrees </a:t>
            </a:r>
            <a:r>
              <a:rPr lang="en-US" dirty="0" smtClean="0"/>
              <a:t>– Some entrees</a:t>
            </a:r>
          </a:p>
          <a:p>
            <a:r>
              <a:rPr lang="en-US" dirty="0" smtClean="0"/>
              <a:t>Un sandwich au </a:t>
            </a:r>
            <a:r>
              <a:rPr lang="en-US" dirty="0" err="1" smtClean="0"/>
              <a:t>jambon</a:t>
            </a:r>
            <a:r>
              <a:rPr lang="en-US" dirty="0" smtClean="0"/>
              <a:t> – a ham sandwich </a:t>
            </a:r>
          </a:p>
          <a:p>
            <a:r>
              <a:rPr lang="en-US" dirty="0" smtClean="0"/>
              <a:t>Un sandwich au </a:t>
            </a:r>
            <a:r>
              <a:rPr lang="en-US" dirty="0" err="1" smtClean="0"/>
              <a:t>fromage</a:t>
            </a:r>
            <a:r>
              <a:rPr lang="en-US" dirty="0"/>
              <a:t> </a:t>
            </a:r>
            <a:r>
              <a:rPr lang="en-US" dirty="0" smtClean="0"/>
              <a:t>- a cheese sandwich </a:t>
            </a:r>
          </a:p>
          <a:p>
            <a:r>
              <a:rPr lang="en-US" dirty="0" smtClean="0"/>
              <a:t>Un hot-dog – A hot dog </a:t>
            </a:r>
          </a:p>
          <a:p>
            <a:r>
              <a:rPr lang="en-US" dirty="0" smtClean="0"/>
              <a:t>Un hamburger – A hamburger </a:t>
            </a:r>
          </a:p>
          <a:p>
            <a:r>
              <a:rPr lang="en-US" dirty="0" smtClean="0"/>
              <a:t>Un steak-frites – A steak with fries 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salade</a:t>
            </a:r>
            <a:r>
              <a:rPr lang="en-US" dirty="0"/>
              <a:t> </a:t>
            </a:r>
            <a:r>
              <a:rPr lang="en-US" dirty="0" smtClean="0"/>
              <a:t>– A salad 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quiche – A quiche 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omelette</a:t>
            </a:r>
            <a:r>
              <a:rPr lang="en-US" dirty="0" smtClean="0"/>
              <a:t> – An </a:t>
            </a:r>
            <a:r>
              <a:rPr lang="en-US" dirty="0" err="1" smtClean="0"/>
              <a:t>omelette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1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574"/>
            <a:ext cx="8229600" cy="44612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More 3B Vocab: TB 68 &amp; 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755088"/>
            <a:ext cx="8900160" cy="583477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u="sng" dirty="0" smtClean="0"/>
              <a:t>Des desserts (m)</a:t>
            </a:r>
            <a:r>
              <a:rPr lang="fr-FR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Une glace au chocolat	 		</a:t>
            </a:r>
            <a:r>
              <a:rPr lang="fr-FR" u="sng" dirty="0" smtClean="0"/>
              <a:t>Autre vocabulaire :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 Chocolat </a:t>
            </a:r>
            <a:r>
              <a:rPr lang="fr-FR" dirty="0" err="1" smtClean="0"/>
              <a:t>ice</a:t>
            </a:r>
            <a:r>
              <a:rPr lang="fr-FR" dirty="0" smtClean="0"/>
              <a:t> </a:t>
            </a:r>
            <a:r>
              <a:rPr lang="fr-FR" dirty="0" err="1" smtClean="0"/>
              <a:t>cream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Une glace à la vanille 			la vanille	 - </a:t>
            </a:r>
            <a:r>
              <a:rPr lang="fr-FR" dirty="0" err="1" smtClean="0"/>
              <a:t>vanilla</a:t>
            </a:r>
            <a:r>
              <a:rPr lang="fr-FR" dirty="0" smtClean="0"/>
              <a:t> 	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dirty="0" err="1" smtClean="0"/>
              <a:t>Vanilla</a:t>
            </a:r>
            <a:r>
              <a:rPr lang="fr-FR" dirty="0" smtClean="0"/>
              <a:t> </a:t>
            </a:r>
            <a:r>
              <a:rPr lang="fr-FR" dirty="0" err="1" smtClean="0"/>
              <a:t>ice</a:t>
            </a:r>
            <a:r>
              <a:rPr lang="fr-FR" dirty="0" smtClean="0"/>
              <a:t> </a:t>
            </a:r>
            <a:r>
              <a:rPr lang="fr-FR" dirty="0" err="1" smtClean="0"/>
              <a:t>cream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Une crêpe – </a:t>
            </a:r>
            <a:r>
              <a:rPr lang="fr-FR" dirty="0" err="1" smtClean="0"/>
              <a:t>thin</a:t>
            </a:r>
            <a:r>
              <a:rPr lang="fr-FR" dirty="0" smtClean="0"/>
              <a:t> pancake			les frites (f)	- </a:t>
            </a:r>
            <a:r>
              <a:rPr lang="fr-FR" dirty="0" err="1" smtClean="0"/>
              <a:t>fries</a:t>
            </a:r>
            <a:r>
              <a:rPr lang="fr-FR" dirty="0" smtClean="0"/>
              <a:t> 	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Les biscuits – cookies </a:t>
            </a:r>
          </a:p>
          <a:p>
            <a:pPr>
              <a:buFontTx/>
              <a:buChar char="-"/>
            </a:pPr>
            <a:r>
              <a:rPr lang="fr-FR" dirty="0" smtClean="0"/>
              <a:t>Un gâteau - Cake					le jambon – </a:t>
            </a:r>
            <a:r>
              <a:rPr lang="fr-FR" dirty="0" err="1" smtClean="0"/>
              <a:t>ham</a:t>
            </a:r>
            <a:r>
              <a:rPr lang="fr-FR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					</a:t>
            </a:r>
            <a:r>
              <a:rPr lang="fr-FR" dirty="0" smtClean="0"/>
              <a:t>L’orange (f)	- orange								 					le fromage – </a:t>
            </a:r>
            <a:r>
              <a:rPr lang="fr-FR" dirty="0" err="1" smtClean="0"/>
              <a:t>cheese</a:t>
            </a:r>
            <a:r>
              <a:rPr lang="fr-FR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											La pomme – </a:t>
            </a:r>
            <a:r>
              <a:rPr lang="fr-FR" dirty="0" err="1" smtClean="0"/>
              <a:t>apple</a:t>
            </a:r>
            <a:r>
              <a:rPr lang="fr-FR" dirty="0" smtClean="0"/>
              <a:t> 		</a:t>
            </a:r>
          </a:p>
          <a:p>
            <a:pPr>
              <a:buNone/>
            </a:pPr>
            <a:r>
              <a:rPr lang="fr-FR" dirty="0" smtClean="0"/>
              <a:t>											les raisins (m) - </a:t>
            </a:r>
            <a:r>
              <a:rPr lang="fr-FR" dirty="0" err="1" smtClean="0"/>
              <a:t>grapes</a:t>
            </a:r>
            <a:r>
              <a:rPr lang="fr-FR" dirty="0" smtClean="0"/>
              <a:t>													le chocolat – chocolat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05740"/>
            <a:ext cx="4495800" cy="6652260"/>
          </a:xfrm>
        </p:spPr>
        <p:txBody>
          <a:bodyPr>
            <a:normAutofit/>
          </a:bodyPr>
          <a:lstStyle/>
          <a:p>
            <a:r>
              <a:rPr lang="en-US" dirty="0" smtClean="0"/>
              <a:t>Des desserts – Some desserts 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glace au </a:t>
            </a:r>
            <a:r>
              <a:rPr lang="en-US" dirty="0" err="1" smtClean="0"/>
              <a:t>chocolat</a:t>
            </a:r>
            <a:r>
              <a:rPr lang="en-US" dirty="0" smtClean="0"/>
              <a:t> – A chocolate ice cream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glace à la </a:t>
            </a:r>
            <a:r>
              <a:rPr lang="en-US" dirty="0" err="1" smtClean="0"/>
              <a:t>vanille</a:t>
            </a:r>
            <a:r>
              <a:rPr lang="en-US" dirty="0" smtClean="0"/>
              <a:t> – a vanilla ice cream 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crêpe – A crepe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675120"/>
          </a:xfrm>
        </p:spPr>
        <p:txBody>
          <a:bodyPr>
            <a:normAutofit/>
          </a:bodyPr>
          <a:lstStyle/>
          <a:p>
            <a:r>
              <a:rPr lang="en-US" dirty="0" err="1" smtClean="0"/>
              <a:t>Autre</a:t>
            </a:r>
            <a:r>
              <a:rPr lang="en-US" dirty="0" smtClean="0"/>
              <a:t> Vocab – Other vocab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vanille</a:t>
            </a:r>
            <a:r>
              <a:rPr lang="en-US" dirty="0" smtClean="0"/>
              <a:t> – Vanilla </a:t>
            </a:r>
          </a:p>
          <a:p>
            <a:r>
              <a:rPr lang="en-US" dirty="0" smtClean="0"/>
              <a:t>Les frites – Fries 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jambon</a:t>
            </a:r>
            <a:r>
              <a:rPr lang="en-US" dirty="0" smtClean="0"/>
              <a:t> – Ham </a:t>
            </a:r>
          </a:p>
          <a:p>
            <a:r>
              <a:rPr lang="en-US" dirty="0" err="1" smtClean="0"/>
              <a:t>L’orange</a:t>
            </a:r>
            <a:r>
              <a:rPr lang="en-US" dirty="0" smtClean="0"/>
              <a:t> – Orange 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fromage</a:t>
            </a:r>
            <a:r>
              <a:rPr lang="en-US" dirty="0" smtClean="0"/>
              <a:t> – Cheese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pomme</a:t>
            </a:r>
            <a:r>
              <a:rPr lang="en-US" dirty="0" smtClean="0"/>
              <a:t> – Apple </a:t>
            </a:r>
          </a:p>
          <a:p>
            <a:r>
              <a:rPr lang="en-US" dirty="0" smtClean="0"/>
              <a:t>Les raisins – Grapes </a:t>
            </a:r>
          </a:p>
          <a:p>
            <a:r>
              <a:rPr lang="en-US" dirty="0" smtClean="0"/>
              <a:t> Le  </a:t>
            </a:r>
            <a:r>
              <a:rPr lang="en-US" dirty="0" err="1" smtClean="0"/>
              <a:t>chocolat</a:t>
            </a:r>
            <a:r>
              <a:rPr lang="en-US" dirty="0" smtClean="0"/>
              <a:t> – Chocolate</a:t>
            </a:r>
          </a:p>
          <a:p>
            <a:r>
              <a:rPr lang="en-US" dirty="0" err="1" smtClean="0"/>
              <a:t>Boire</a:t>
            </a:r>
            <a:r>
              <a:rPr lang="en-US" dirty="0" smtClean="0"/>
              <a:t> – To drink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7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04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3B Dialogue Vocab. TB 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5692618"/>
          </a:xfrm>
        </p:spPr>
        <p:txBody>
          <a:bodyPr>
            <a:normAutofit/>
          </a:bodyPr>
          <a:lstStyle/>
          <a:p>
            <a:r>
              <a:rPr lang="fr-FR" dirty="0"/>
              <a:t>Je </a:t>
            </a:r>
            <a:r>
              <a:rPr lang="fr-FR" dirty="0" smtClean="0"/>
              <a:t>voudrais	- I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…</a:t>
            </a:r>
          </a:p>
          <a:p>
            <a:r>
              <a:rPr lang="fr-FR" dirty="0" smtClean="0"/>
              <a:t>S’il </a:t>
            </a:r>
            <a:r>
              <a:rPr lang="fr-FR" dirty="0"/>
              <a:t>vous </a:t>
            </a:r>
            <a:r>
              <a:rPr lang="fr-FR" dirty="0" smtClean="0"/>
              <a:t>plaît – </a:t>
            </a:r>
            <a:r>
              <a:rPr lang="fr-FR" dirty="0" err="1" smtClean="0"/>
              <a:t>please</a:t>
            </a:r>
            <a:r>
              <a:rPr lang="fr-FR" dirty="0" smtClean="0"/>
              <a:t>  </a:t>
            </a:r>
            <a:endParaRPr lang="en-US" dirty="0"/>
          </a:p>
          <a:p>
            <a:r>
              <a:rPr lang="fr-FR" dirty="0"/>
              <a:t>Vous désirez ?	</a:t>
            </a:r>
            <a:r>
              <a:rPr lang="fr-FR" dirty="0" smtClean="0"/>
              <a:t> -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? 	</a:t>
            </a:r>
          </a:p>
          <a:p>
            <a:r>
              <a:rPr lang="fr-FR" dirty="0" smtClean="0"/>
              <a:t>Messieurs</a:t>
            </a:r>
            <a:r>
              <a:rPr lang="fr-FR" dirty="0"/>
              <a:t>-Dames</a:t>
            </a:r>
            <a:r>
              <a:rPr lang="fr-FR" dirty="0" smtClean="0"/>
              <a:t> </a:t>
            </a:r>
            <a:r>
              <a:rPr lang="fr-FR" dirty="0"/>
              <a:t> </a:t>
            </a:r>
            <a:r>
              <a:rPr lang="fr-FR" dirty="0" smtClean="0"/>
              <a:t>- Ladies and Gentlemen </a:t>
            </a:r>
            <a:endParaRPr lang="en-US" dirty="0" smtClean="0"/>
          </a:p>
          <a:p>
            <a:r>
              <a:rPr lang="fr-FR" dirty="0" smtClean="0"/>
              <a:t>Pour – For 		</a:t>
            </a:r>
          </a:p>
          <a:p>
            <a:r>
              <a:rPr lang="fr-FR" dirty="0" smtClean="0"/>
              <a:t>Et </a:t>
            </a:r>
            <a:r>
              <a:rPr lang="fr-FR" dirty="0"/>
              <a:t>comme </a:t>
            </a:r>
            <a:r>
              <a:rPr lang="fr-FR" dirty="0" smtClean="0"/>
              <a:t>dessert – And as dessert? </a:t>
            </a:r>
            <a:endParaRPr lang="en-US" dirty="0"/>
          </a:p>
          <a:p>
            <a:r>
              <a:rPr lang="fr-FR" dirty="0" smtClean="0"/>
              <a:t>Donnez-moi – </a:t>
            </a:r>
            <a:r>
              <a:rPr lang="fr-FR" dirty="0" err="1" smtClean="0"/>
              <a:t>Give</a:t>
            </a:r>
            <a:r>
              <a:rPr lang="fr-FR" dirty="0" smtClean="0"/>
              <a:t> me …</a:t>
            </a:r>
          </a:p>
          <a:p>
            <a:r>
              <a:rPr lang="fr-FR" dirty="0" smtClean="0"/>
              <a:t>Donn</a:t>
            </a:r>
            <a:r>
              <a:rPr lang="fr-FR" u="sng" dirty="0" smtClean="0"/>
              <a:t>er</a:t>
            </a:r>
            <a:r>
              <a:rPr lang="fr-FR" dirty="0" smtClean="0"/>
              <a:t> – To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/>
              <a:t>	</a:t>
            </a:r>
            <a:r>
              <a:rPr lang="fr-FR" dirty="0" smtClean="0"/>
              <a:t>	</a:t>
            </a:r>
          </a:p>
          <a:p>
            <a:r>
              <a:rPr lang="fr-FR" dirty="0" smtClean="0"/>
              <a:t>Aussi – </a:t>
            </a:r>
            <a:r>
              <a:rPr lang="fr-FR" dirty="0" err="1" smtClean="0"/>
              <a:t>Also</a:t>
            </a:r>
            <a:r>
              <a:rPr lang="fr-FR" dirty="0" smtClean="0"/>
              <a:t> / </a:t>
            </a:r>
            <a:r>
              <a:rPr lang="fr-FR" dirty="0" err="1" smtClean="0"/>
              <a:t>too</a:t>
            </a:r>
            <a:r>
              <a:rPr lang="fr-FR" smtClean="0"/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3B Vocab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Je voudrais	</a:t>
            </a:r>
            <a:r>
              <a:rPr lang="fr-FR" dirty="0" smtClean="0"/>
              <a:t>- I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</a:t>
            </a:r>
            <a:endParaRPr lang="fr-FR" dirty="0"/>
          </a:p>
          <a:p>
            <a:r>
              <a:rPr lang="fr-FR" dirty="0"/>
              <a:t>S’il vous plaît </a:t>
            </a:r>
            <a:r>
              <a:rPr lang="fr-FR" dirty="0" smtClean="0"/>
              <a:t> - </a:t>
            </a:r>
            <a:r>
              <a:rPr lang="fr-FR" dirty="0" err="1" smtClean="0"/>
              <a:t>Please</a:t>
            </a:r>
            <a:r>
              <a:rPr lang="fr-FR" dirty="0" smtClean="0"/>
              <a:t> </a:t>
            </a:r>
            <a:endParaRPr lang="en-US" dirty="0"/>
          </a:p>
          <a:p>
            <a:r>
              <a:rPr lang="fr-FR" dirty="0"/>
              <a:t>Vous désirez ?	</a:t>
            </a:r>
            <a:r>
              <a:rPr lang="fr-FR" dirty="0" smtClean="0"/>
              <a:t>- You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? </a:t>
            </a:r>
            <a:endParaRPr lang="fr-FR" dirty="0"/>
          </a:p>
          <a:p>
            <a:r>
              <a:rPr lang="fr-FR" dirty="0"/>
              <a:t>Messieurs-Dames </a:t>
            </a:r>
            <a:r>
              <a:rPr lang="fr-FR" dirty="0" smtClean="0"/>
              <a:t>- Ladies and Gentlemen </a:t>
            </a:r>
            <a:endParaRPr lang="en-US" dirty="0"/>
          </a:p>
          <a:p>
            <a:r>
              <a:rPr lang="fr-FR" dirty="0" smtClean="0"/>
              <a:t>Pour – For </a:t>
            </a:r>
            <a:endParaRPr lang="fr-FR" dirty="0"/>
          </a:p>
          <a:p>
            <a:r>
              <a:rPr lang="fr-FR" dirty="0"/>
              <a:t>Et comme </a:t>
            </a:r>
            <a:r>
              <a:rPr lang="fr-FR" dirty="0" smtClean="0"/>
              <a:t>dessert? – And as dessert? </a:t>
            </a:r>
            <a:endParaRPr lang="en-US" dirty="0"/>
          </a:p>
          <a:p>
            <a:r>
              <a:rPr lang="fr-FR" dirty="0" smtClean="0"/>
              <a:t>Donnez-moi – </a:t>
            </a:r>
            <a:r>
              <a:rPr lang="fr-FR" dirty="0" err="1" smtClean="0"/>
              <a:t>Give</a:t>
            </a:r>
            <a:r>
              <a:rPr lang="fr-FR" dirty="0" smtClean="0"/>
              <a:t> me </a:t>
            </a:r>
            <a:endParaRPr lang="fr-FR" dirty="0"/>
          </a:p>
          <a:p>
            <a:r>
              <a:rPr lang="fr-FR" dirty="0"/>
              <a:t>Donner </a:t>
            </a:r>
            <a:r>
              <a:rPr lang="fr-FR" dirty="0" smtClean="0"/>
              <a:t>– TO </a:t>
            </a:r>
            <a:r>
              <a:rPr lang="fr-FR" dirty="0" err="1" smtClean="0"/>
              <a:t>give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regular</a:t>
            </a:r>
            <a:r>
              <a:rPr lang="fr-FR" dirty="0" smtClean="0"/>
              <a:t> –ER </a:t>
            </a:r>
            <a:r>
              <a:rPr lang="fr-FR" dirty="0" err="1" smtClean="0"/>
              <a:t>verb</a:t>
            </a:r>
            <a:r>
              <a:rPr lang="fr-FR"/>
              <a:t>)</a:t>
            </a:r>
            <a:r>
              <a:rPr lang="fr-FR" smtClean="0"/>
              <a:t> </a:t>
            </a:r>
            <a:endParaRPr lang="fr-FR" dirty="0"/>
          </a:p>
          <a:p>
            <a:r>
              <a:rPr lang="fr-FR" dirty="0" smtClean="0"/>
              <a:t>Aussi –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1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 </a:t>
            </a:r>
            <a:r>
              <a:rPr lang="en-US" dirty="0" err="1" smtClean="0"/>
              <a:t>Boissons</a:t>
            </a:r>
            <a:r>
              <a:rPr lang="en-US" dirty="0" smtClean="0"/>
              <a:t>: Drinks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Strawberry lemonade – Un citron </a:t>
            </a:r>
            <a:r>
              <a:rPr lang="en-US" dirty="0" err="1" smtClean="0"/>
              <a:t>pressé</a:t>
            </a:r>
            <a:r>
              <a:rPr lang="en-US" dirty="0" smtClean="0"/>
              <a:t> aux fraises</a:t>
            </a:r>
          </a:p>
          <a:p>
            <a:r>
              <a:rPr lang="en-US" dirty="0" smtClean="0"/>
              <a:t>Iced tea- un </a:t>
            </a:r>
            <a:r>
              <a:rPr lang="en-US" dirty="0" err="1" smtClean="0"/>
              <a:t>thé</a:t>
            </a:r>
            <a:r>
              <a:rPr lang="en-US" dirty="0" smtClean="0"/>
              <a:t> glacé </a:t>
            </a:r>
          </a:p>
          <a:p>
            <a:r>
              <a:rPr lang="en-US" dirty="0" smtClean="0"/>
              <a:t>Raspberry tea – un </a:t>
            </a:r>
            <a:r>
              <a:rPr lang="en-US" dirty="0" err="1"/>
              <a:t>thé</a:t>
            </a:r>
            <a:r>
              <a:rPr lang="en-US" dirty="0"/>
              <a:t> glacé </a:t>
            </a:r>
            <a:r>
              <a:rPr lang="en-US" dirty="0" smtClean="0"/>
              <a:t>à la </a:t>
            </a:r>
            <a:r>
              <a:rPr lang="en-US" dirty="0" err="1" smtClean="0"/>
              <a:t>framboise</a:t>
            </a:r>
            <a:endParaRPr lang="en-US" dirty="0" smtClean="0"/>
          </a:p>
          <a:p>
            <a:r>
              <a:rPr lang="en-US" dirty="0" smtClean="0"/>
              <a:t>Hot chocolate – Un </a:t>
            </a:r>
            <a:r>
              <a:rPr lang="en-US" dirty="0" err="1" smtClean="0"/>
              <a:t>chocolat</a:t>
            </a:r>
            <a:r>
              <a:rPr lang="en-US" dirty="0" smtClean="0"/>
              <a:t> </a:t>
            </a:r>
            <a:r>
              <a:rPr lang="en-US" dirty="0" err="1" smtClean="0"/>
              <a:t>chaud</a:t>
            </a:r>
            <a:r>
              <a:rPr lang="en-US" dirty="0" smtClean="0"/>
              <a:t> </a:t>
            </a:r>
          </a:p>
          <a:p>
            <a:r>
              <a:rPr lang="en-US" dirty="0" smtClean="0"/>
              <a:t>Milkshake – Un milk-shake (avec Oreo – with </a:t>
            </a:r>
            <a:r>
              <a:rPr lang="en-US" dirty="0" err="1" smtClean="0"/>
              <a:t>oreo</a:t>
            </a:r>
            <a:r>
              <a:rPr lang="en-US" dirty="0"/>
              <a:t>)</a:t>
            </a:r>
            <a:r>
              <a:rPr lang="en-US" dirty="0" smtClean="0"/>
              <a:t> </a:t>
            </a:r>
          </a:p>
          <a:p>
            <a:r>
              <a:rPr lang="en-US" dirty="0" smtClean="0"/>
              <a:t> Passion fruit - Un fruit de la passion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5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8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 Entrées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3880"/>
            <a:ext cx="8229600" cy="629412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Hot wings – Des </a:t>
            </a:r>
            <a:r>
              <a:rPr lang="en-US" dirty="0" err="1" smtClean="0"/>
              <a:t>ailes</a:t>
            </a:r>
            <a:r>
              <a:rPr lang="en-US" dirty="0" smtClean="0"/>
              <a:t> </a:t>
            </a:r>
            <a:r>
              <a:rPr lang="en-US" dirty="0" err="1" smtClean="0"/>
              <a:t>épicés</a:t>
            </a:r>
            <a:r>
              <a:rPr lang="en-US" dirty="0" smtClean="0"/>
              <a:t> </a:t>
            </a:r>
          </a:p>
          <a:p>
            <a:r>
              <a:rPr lang="en-US" dirty="0" smtClean="0"/>
              <a:t>Garlic bread – Le pain à </a:t>
            </a:r>
            <a:r>
              <a:rPr lang="en-US" dirty="0" err="1" smtClean="0"/>
              <a:t>l’ail</a:t>
            </a:r>
            <a:r>
              <a:rPr lang="en-US" dirty="0" smtClean="0"/>
              <a:t> </a:t>
            </a:r>
          </a:p>
          <a:p>
            <a:r>
              <a:rPr lang="en-US" dirty="0" smtClean="0"/>
              <a:t>Lasagna – Les </a:t>
            </a:r>
            <a:r>
              <a:rPr lang="en-US" dirty="0" err="1" smtClean="0"/>
              <a:t>lasagnes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Mac and cheese – Les </a:t>
            </a:r>
            <a:r>
              <a:rPr lang="en-US" dirty="0" err="1" smtClean="0"/>
              <a:t>pâtes</a:t>
            </a:r>
            <a:r>
              <a:rPr lang="en-US" dirty="0" smtClean="0"/>
              <a:t> au </a:t>
            </a:r>
            <a:r>
              <a:rPr lang="en-US" dirty="0" err="1" smtClean="0"/>
              <a:t>fromage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Pancake – Les crêpes </a:t>
            </a:r>
          </a:p>
          <a:p>
            <a:r>
              <a:rPr lang="en-US" dirty="0" smtClean="0"/>
              <a:t>Soup – La </a:t>
            </a:r>
            <a:r>
              <a:rPr lang="en-US" dirty="0" err="1" smtClean="0"/>
              <a:t>soupe</a:t>
            </a:r>
            <a:r>
              <a:rPr lang="en-US" dirty="0" smtClean="0"/>
              <a:t> </a:t>
            </a:r>
          </a:p>
          <a:p>
            <a:r>
              <a:rPr lang="en-US" dirty="0" smtClean="0"/>
              <a:t>Bacon, egg and cheese sandwich – Un sandwich au bacon avec les </a:t>
            </a:r>
            <a:r>
              <a:rPr lang="en-US" dirty="0" err="1" smtClean="0"/>
              <a:t>oeufs</a:t>
            </a:r>
            <a:r>
              <a:rPr lang="en-US" dirty="0" smtClean="0"/>
              <a:t> et le </a:t>
            </a:r>
            <a:r>
              <a:rPr lang="en-US" dirty="0" err="1" smtClean="0"/>
              <a:t>fromage</a:t>
            </a:r>
            <a:endParaRPr lang="en-US" dirty="0" smtClean="0"/>
          </a:p>
          <a:p>
            <a:r>
              <a:rPr lang="en-US" dirty="0" err="1" smtClean="0"/>
              <a:t>Funnelcake</a:t>
            </a:r>
            <a:r>
              <a:rPr lang="en-US" dirty="0" smtClean="0"/>
              <a:t> – Un funnel cake </a:t>
            </a:r>
          </a:p>
          <a:p>
            <a:r>
              <a:rPr lang="en-US" dirty="0" smtClean="0"/>
              <a:t>Cheese fries – Les frites avec le </a:t>
            </a:r>
            <a:r>
              <a:rPr lang="en-US" dirty="0" err="1" smtClean="0"/>
              <a:t>fromage</a:t>
            </a:r>
            <a:r>
              <a:rPr lang="en-US" dirty="0" smtClean="0"/>
              <a:t> </a:t>
            </a:r>
          </a:p>
          <a:p>
            <a:r>
              <a:rPr lang="en-US" dirty="0" smtClean="0"/>
              <a:t>Waffles – Les </a:t>
            </a:r>
            <a:r>
              <a:rPr lang="en-US" dirty="0" err="1" smtClean="0"/>
              <a:t>gaufres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plantain – Plantain </a:t>
            </a:r>
          </a:p>
          <a:p>
            <a:r>
              <a:rPr lang="en-US" dirty="0" smtClean="0"/>
              <a:t>Mint chocolate ice cream – </a:t>
            </a:r>
            <a:r>
              <a:rPr lang="en-US" dirty="0" err="1" smtClean="0"/>
              <a:t>Une</a:t>
            </a:r>
            <a:r>
              <a:rPr lang="en-US" dirty="0" smtClean="0"/>
              <a:t> glace au menthe avec le </a:t>
            </a:r>
            <a:r>
              <a:rPr lang="en-US" dirty="0" err="1" smtClean="0"/>
              <a:t>chocolat</a:t>
            </a:r>
            <a:endParaRPr lang="en-US" dirty="0" smtClean="0"/>
          </a:p>
          <a:p>
            <a:r>
              <a:rPr lang="en-US" dirty="0" err="1" smtClean="0"/>
              <a:t>Cookeis</a:t>
            </a:r>
            <a:r>
              <a:rPr lang="en-US" dirty="0" smtClean="0"/>
              <a:t> and cream </a:t>
            </a:r>
            <a:r>
              <a:rPr lang="en-US" dirty="0" err="1" smtClean="0"/>
              <a:t>icecream</a:t>
            </a:r>
            <a:r>
              <a:rPr lang="en-US" dirty="0" smtClean="0"/>
              <a:t> – </a:t>
            </a:r>
            <a:r>
              <a:rPr lang="en-US" dirty="0" err="1" smtClean="0"/>
              <a:t>Une</a:t>
            </a:r>
            <a:r>
              <a:rPr lang="en-US" dirty="0" smtClean="0"/>
              <a:t> glace aux biscuits </a:t>
            </a:r>
            <a:r>
              <a:rPr lang="en-US" dirty="0" err="1" smtClean="0"/>
              <a:t>chocolats</a:t>
            </a:r>
            <a:endParaRPr lang="en-US" dirty="0" smtClean="0"/>
          </a:p>
          <a:p>
            <a:r>
              <a:rPr lang="en-US" dirty="0" smtClean="0"/>
              <a:t>Chocolate cake – Un </a:t>
            </a:r>
            <a:r>
              <a:rPr lang="en-US" dirty="0" err="1" smtClean="0"/>
              <a:t>gatêau</a:t>
            </a:r>
            <a:r>
              <a:rPr lang="en-US" dirty="0" smtClean="0"/>
              <a:t> au </a:t>
            </a:r>
            <a:r>
              <a:rPr lang="en-US" dirty="0" err="1" smtClean="0"/>
              <a:t>chocolat</a:t>
            </a:r>
            <a:r>
              <a:rPr lang="en-US" dirty="0" smtClean="0"/>
              <a:t> </a:t>
            </a:r>
          </a:p>
          <a:p>
            <a:r>
              <a:rPr lang="en-US" dirty="0" smtClean="0"/>
              <a:t>Pepperoni pizza - </a:t>
            </a:r>
            <a:r>
              <a:rPr lang="en-US" dirty="0" err="1" smtClean="0"/>
              <a:t>Une</a:t>
            </a:r>
            <a:r>
              <a:rPr lang="en-US" dirty="0" smtClean="0"/>
              <a:t> pizza au pepperoni </a:t>
            </a:r>
          </a:p>
          <a:p>
            <a:r>
              <a:rPr lang="en-US" dirty="0" smtClean="0"/>
              <a:t>Rice – le </a:t>
            </a:r>
            <a:r>
              <a:rPr lang="en-US" dirty="0" err="1" smtClean="0"/>
              <a:t>riz</a:t>
            </a:r>
            <a:r>
              <a:rPr lang="en-US" dirty="0" smtClean="0"/>
              <a:t> </a:t>
            </a:r>
          </a:p>
          <a:p>
            <a:r>
              <a:rPr lang="en-US" dirty="0" smtClean="0"/>
              <a:t>Beans – les haricots </a:t>
            </a:r>
          </a:p>
          <a:p>
            <a:r>
              <a:rPr lang="en-US" dirty="0" smtClean="0"/>
              <a:t>Meat – La </a:t>
            </a:r>
            <a:r>
              <a:rPr lang="en-US" dirty="0" err="1" smtClean="0"/>
              <a:t>viande</a:t>
            </a:r>
            <a:r>
              <a:rPr lang="en-US" dirty="0" smtClean="0"/>
              <a:t> </a:t>
            </a:r>
          </a:p>
          <a:p>
            <a:r>
              <a:rPr lang="en-US" dirty="0" smtClean="0"/>
              <a:t>Dumpling -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boulette</a:t>
            </a:r>
            <a:r>
              <a:rPr lang="en-US" dirty="0" smtClean="0"/>
              <a:t> de </a:t>
            </a:r>
            <a:r>
              <a:rPr lang="en-US" dirty="0" err="1" smtClean="0"/>
              <a:t>pâte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457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3B Vocab: TB 68 &amp; 93</vt:lpstr>
      <vt:lpstr>PowerPoint Presentation</vt:lpstr>
      <vt:lpstr>PowerPoint Presentation</vt:lpstr>
      <vt:lpstr>More 3B Vocab: TB 68 &amp; 93</vt:lpstr>
      <vt:lpstr>PowerPoint Presentation</vt:lpstr>
      <vt:lpstr>3B Dialogue Vocab. TB 93</vt:lpstr>
      <vt:lpstr>3B Vocab</vt:lpstr>
      <vt:lpstr>Des Boissons: Drinks </vt:lpstr>
      <vt:lpstr>Des Entrées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3B Vocab:</dc:title>
  <dc:creator>PA Department of Education Classrooms for the Future</dc:creator>
  <cp:lastModifiedBy>User</cp:lastModifiedBy>
  <cp:revision>21</cp:revision>
  <dcterms:created xsi:type="dcterms:W3CDTF">2012-11-08T13:38:53Z</dcterms:created>
  <dcterms:modified xsi:type="dcterms:W3CDTF">2018-06-20T13:58:46Z</dcterms:modified>
</cp:coreProperties>
</file>